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438" y="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29AF-483D-4146-8445-FAEE17A7F2B3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FD23-7475-401F-A701-ADFC101BE9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29AF-483D-4146-8445-FAEE17A7F2B3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FD23-7475-401F-A701-ADFC101BE9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29AF-483D-4146-8445-FAEE17A7F2B3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FD23-7475-401F-A701-ADFC101BE9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29AF-483D-4146-8445-FAEE17A7F2B3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FD23-7475-401F-A701-ADFC101BE9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29AF-483D-4146-8445-FAEE17A7F2B3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FD23-7475-401F-A701-ADFC101BE9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29AF-483D-4146-8445-FAEE17A7F2B3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FD23-7475-401F-A701-ADFC101BE9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29AF-483D-4146-8445-FAEE17A7F2B3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FD23-7475-401F-A701-ADFC101BE9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29AF-483D-4146-8445-FAEE17A7F2B3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FD23-7475-401F-A701-ADFC101BE9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29AF-483D-4146-8445-FAEE17A7F2B3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FD23-7475-401F-A701-ADFC101BE9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29AF-483D-4146-8445-FAEE17A7F2B3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FD23-7475-401F-A701-ADFC101BE9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29AF-483D-4146-8445-FAEE17A7F2B3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6FD23-7475-401F-A701-ADFC101BE9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729AF-483D-4146-8445-FAEE17A7F2B3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6FD23-7475-401F-A701-ADFC101BE9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286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457200"/>
            <a:ext cx="8001000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n-US" dirty="0"/>
              <a:t>What is a “modern culture” and how did the decade of 1920’s reflect its meaning?</a:t>
            </a:r>
          </a:p>
          <a:p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04800" y="1143000"/>
            <a:ext cx="2133600" cy="517064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1200" dirty="0"/>
              <a:t>How different forms of mass media created consumerism and mass culture</a:t>
            </a:r>
            <a:r>
              <a:rPr lang="en-US" sz="1200" dirty="0" smtClean="0"/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438400" y="1143000"/>
            <a:ext cx="2133600" cy="5181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1200" dirty="0"/>
              <a:t>The emergence of the “New Woman.”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4572000" y="1143000"/>
            <a:ext cx="2133600" cy="517064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1200" dirty="0"/>
              <a:t>Contributions of artists and writers of the Harlem </a:t>
            </a:r>
            <a:r>
              <a:rPr lang="en-US" sz="1200" dirty="0" smtClean="0"/>
              <a:t>Renaissance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6705600" y="1143000"/>
            <a:ext cx="2133600" cy="5181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1100" dirty="0"/>
              <a:t>How increased leisure time promoted the growth of professional sports, amusement parks, and national parks</a:t>
            </a:r>
            <a:r>
              <a:rPr lang="en-US" sz="1100" dirty="0" smtClean="0"/>
              <a:t>.</a:t>
            </a: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286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457200"/>
            <a:ext cx="8001000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What happens when traditional and modern cultures interact</a:t>
            </a:r>
            <a:r>
              <a:rPr lang="en-US" dirty="0" smtClean="0"/>
              <a:t>?</a:t>
            </a:r>
            <a:endParaRPr lang="en-US" dirty="0"/>
          </a:p>
          <a:p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04800" y="1143000"/>
            <a:ext cx="2133600" cy="517064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1200" smtClean="0"/>
              <a:t>Prohiibition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438400" y="1143000"/>
            <a:ext cx="2133600" cy="517064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1200" dirty="0" smtClean="0"/>
              <a:t>Scopes Trial</a:t>
            </a: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4572000" y="1143000"/>
            <a:ext cx="2133600" cy="517064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1200" dirty="0" smtClean="0"/>
              <a:t>Red Scare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1200" dirty="0" smtClean="0"/>
              <a:t> </a:t>
            </a: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6705600" y="1066800"/>
            <a:ext cx="2133600" cy="5257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1100" dirty="0" smtClean="0"/>
              <a:t>Great Migration. Rising </a:t>
            </a:r>
            <a:r>
              <a:rPr lang="en-US" sz="1100" dirty="0"/>
              <a:t>racial tensions, the resurgence of the Ku Klux Klan</a:t>
            </a:r>
            <a:r>
              <a:rPr lang="en-US" sz="1100" dirty="0" smtClean="0"/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286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457200"/>
            <a:ext cx="8001000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How can economic excesses contribute to hardship and instability in America?</a:t>
            </a:r>
          </a:p>
          <a:p>
            <a:pPr lvl="0"/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04800" y="1143000"/>
            <a:ext cx="2133600" cy="517064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1000" dirty="0"/>
              <a:t>Impact of the economic policies of the Harding and Coolidge administrations on wealth distribution, investment, and </a:t>
            </a:r>
            <a:r>
              <a:rPr lang="en-US" sz="1000" dirty="0" smtClean="0"/>
              <a:t>taxes.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000" dirty="0"/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0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438400" y="1143000"/>
            <a:ext cx="2133600" cy="5181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1200" dirty="0"/>
              <a:t>Basic operation of the stock market.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4572000" y="1143000"/>
            <a:ext cx="2133600" cy="517064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1200" dirty="0"/>
              <a:t>Causes and consequences of the Great Depression and Dust Bowl</a:t>
            </a:r>
            <a:r>
              <a:rPr lang="en-US" sz="1200" dirty="0" smtClean="0"/>
              <a:t>.</a:t>
            </a: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6705600" y="1143000"/>
            <a:ext cx="2133600" cy="5181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1100" dirty="0"/>
              <a:t>Reasons for the deepening crisis of the Great Depression and the Hoover administration’s responses</a:t>
            </a:r>
            <a:r>
              <a:rPr lang="en-US" sz="1100" dirty="0" smtClean="0"/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286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457200"/>
            <a:ext cx="8001000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n-US" dirty="0"/>
              <a:t>What is the proper role of the government in people’s lives</a:t>
            </a:r>
            <a:r>
              <a:rPr lang="en-US" dirty="0" smtClean="0"/>
              <a:t>?</a:t>
            </a:r>
          </a:p>
          <a:p>
            <a:r>
              <a:rPr lang="en-US" dirty="0" smtClean="0"/>
              <a:t>Did the New Deal move America closer or further away from its founding ideals?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28600" y="1143000"/>
            <a:ext cx="1905000" cy="5181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1200" dirty="0"/>
              <a:t>Leadership qualities of Franklin D. Roosevelt.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286000" y="1143000"/>
            <a:ext cx="3886200" cy="5181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000" b="1" dirty="0" smtClean="0"/>
              <a:t>New Deal:</a:t>
            </a:r>
          </a:p>
          <a:p>
            <a:r>
              <a:rPr lang="en-US" sz="1000" dirty="0" smtClean="0"/>
              <a:t>Philosophy</a:t>
            </a:r>
          </a:p>
          <a:p>
            <a:r>
              <a:rPr lang="en-US" sz="1000" dirty="0" smtClean="0"/>
              <a:t>Key programs (AAA, FDIC, Social Security) </a:t>
            </a:r>
          </a:p>
          <a:p>
            <a:r>
              <a:rPr lang="en-US" sz="1000" dirty="0"/>
              <a:t>S</a:t>
            </a:r>
            <a:r>
              <a:rPr lang="en-US" sz="1000" dirty="0" smtClean="0"/>
              <a:t>uccess and failures of the New Deal and its Legacy.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1000" dirty="0" smtClean="0"/>
              <a:t>Opponents </a:t>
            </a:r>
            <a:r>
              <a:rPr lang="en-US" sz="1000" dirty="0"/>
              <a:t>of New Deal policies and their </a:t>
            </a:r>
            <a:r>
              <a:rPr lang="en-US" sz="1000" dirty="0" smtClean="0"/>
              <a:t>arguments</a:t>
            </a: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6248400" y="1143000"/>
            <a:ext cx="2514600" cy="517064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en-US" sz="1200" dirty="0"/>
              <a:t>How the ideals of liberty, equality, opportunity, rights and democracy were exemplified or contradicted during this time </a:t>
            </a:r>
            <a:r>
              <a:rPr lang="en-US" sz="1200" dirty="0" smtClean="0"/>
              <a:t>period.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250</Words>
  <Application>Microsoft Office PowerPoint</Application>
  <PresentationFormat>On-screen Show (4:3)</PresentationFormat>
  <Paragraphs>354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Central Bucks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SEAKINS</dc:creator>
  <cp:lastModifiedBy>SEAKINS</cp:lastModifiedBy>
  <cp:revision>6</cp:revision>
  <dcterms:created xsi:type="dcterms:W3CDTF">2010-01-12T19:10:08Z</dcterms:created>
  <dcterms:modified xsi:type="dcterms:W3CDTF">2010-01-12T21:15:09Z</dcterms:modified>
</cp:coreProperties>
</file>