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58" r:id="rId5"/>
  </p:sldIdLst>
  <p:sldSz cx="9144000" cy="6858000" type="screen4x3"/>
  <p:notesSz cx="68580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438" y="7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0729AF-483D-4146-8445-FAEE17A7F2B3}" type="datetimeFigureOut">
              <a:rPr lang="en-US" smtClean="0"/>
              <a:t>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D6FD23-7475-401F-A701-ADFC101BE90B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43000" y="228600"/>
            <a:ext cx="670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33400" y="457200"/>
            <a:ext cx="8001000" cy="646331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lvl="0"/>
            <a:r>
              <a:rPr lang="en-US" dirty="0"/>
              <a:t>What is a “modern culture” and how did the decade of 1920’s reflect its meaning?</a:t>
            </a:r>
          </a:p>
          <a:p>
            <a:endParaRPr lang="en-US" dirty="0"/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304800" y="1143000"/>
            <a:ext cx="2133600" cy="5170646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/>
              <a:t>How different forms of mass media created consumerism and mass culture</a:t>
            </a:r>
            <a:r>
              <a:rPr lang="en-US" sz="1200" dirty="0" smtClean="0"/>
              <a:t>.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1" name="Rectangle 2"/>
          <p:cNvSpPr>
            <a:spLocks noChangeArrowheads="1"/>
          </p:cNvSpPr>
          <p:nvPr/>
        </p:nvSpPr>
        <p:spPr bwMode="auto">
          <a:xfrm>
            <a:off x="2438400" y="1143000"/>
            <a:ext cx="2133600" cy="51816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/>
              <a:t>The emergence of the “New Woman.”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2" name="Rectangle 2"/>
          <p:cNvSpPr>
            <a:spLocks noChangeArrowheads="1"/>
          </p:cNvSpPr>
          <p:nvPr/>
        </p:nvSpPr>
        <p:spPr bwMode="auto">
          <a:xfrm>
            <a:off x="4572000" y="1143000"/>
            <a:ext cx="2133600" cy="5170646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/>
              <a:t>Contributions of artists and writers of the Harlem </a:t>
            </a:r>
            <a:r>
              <a:rPr lang="en-US" sz="1200" dirty="0" smtClean="0"/>
              <a:t>Renaissance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3" name="Rectangle 2"/>
          <p:cNvSpPr>
            <a:spLocks noChangeArrowheads="1"/>
          </p:cNvSpPr>
          <p:nvPr/>
        </p:nvSpPr>
        <p:spPr bwMode="auto">
          <a:xfrm>
            <a:off x="6705600" y="1143000"/>
            <a:ext cx="2133600" cy="51816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100" dirty="0"/>
              <a:t>How increased leisure time promoted the growth of professional sports, amusement parks, and national parks</a:t>
            </a:r>
            <a:r>
              <a:rPr lang="en-US" sz="1100" dirty="0" smtClean="0"/>
              <a:t>.</a:t>
            </a: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43000" y="228600"/>
            <a:ext cx="670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33400" y="457200"/>
            <a:ext cx="8001000" cy="646331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What happens when traditional and modern cultures interact</a:t>
            </a:r>
            <a:r>
              <a:rPr lang="en-US" dirty="0" smtClean="0"/>
              <a:t>?</a:t>
            </a:r>
            <a:endParaRPr lang="en-US" dirty="0"/>
          </a:p>
          <a:p>
            <a:endParaRPr lang="en-US" dirty="0"/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304800" y="1143000"/>
            <a:ext cx="2133600" cy="5170646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smtClean="0"/>
              <a:t>Prohiibition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1" name="Rectangle 2"/>
          <p:cNvSpPr>
            <a:spLocks noChangeArrowheads="1"/>
          </p:cNvSpPr>
          <p:nvPr/>
        </p:nvSpPr>
        <p:spPr bwMode="auto">
          <a:xfrm>
            <a:off x="2438400" y="1143000"/>
            <a:ext cx="2133600" cy="5170646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 smtClean="0"/>
              <a:t>Scopes Trial</a:t>
            </a: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2" name="Rectangle 2"/>
          <p:cNvSpPr>
            <a:spLocks noChangeArrowheads="1"/>
          </p:cNvSpPr>
          <p:nvPr/>
        </p:nvSpPr>
        <p:spPr bwMode="auto">
          <a:xfrm>
            <a:off x="4572000" y="1143000"/>
            <a:ext cx="2133600" cy="5170646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 smtClean="0"/>
              <a:t>Red Scare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 smtClean="0"/>
              <a:t> </a:t>
            </a: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3" name="Rectangle 2"/>
          <p:cNvSpPr>
            <a:spLocks noChangeArrowheads="1"/>
          </p:cNvSpPr>
          <p:nvPr/>
        </p:nvSpPr>
        <p:spPr bwMode="auto">
          <a:xfrm>
            <a:off x="6705600" y="1066800"/>
            <a:ext cx="2133600" cy="52578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100" dirty="0" smtClean="0"/>
              <a:t>Great Migration. Rising </a:t>
            </a:r>
            <a:r>
              <a:rPr lang="en-US" sz="1100" dirty="0"/>
              <a:t>racial tensions, the resurgence of the Ku Klux Klan</a:t>
            </a:r>
            <a:r>
              <a:rPr lang="en-US" sz="1100" dirty="0" smtClean="0"/>
              <a:t>.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43000" y="228600"/>
            <a:ext cx="670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33400" y="457200"/>
            <a:ext cx="8001000" cy="646331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dirty="0"/>
              <a:t>How can economic excesses contribute to hardship and instability in America?</a:t>
            </a:r>
          </a:p>
          <a:p>
            <a:pPr lvl="0"/>
            <a:endParaRPr lang="en-US" dirty="0"/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304800" y="1143000"/>
            <a:ext cx="2133600" cy="5170646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000" dirty="0"/>
              <a:t>Impact of the economic policies of the Harding and Coolidge administrations on wealth distribution, investment, and </a:t>
            </a:r>
            <a:r>
              <a:rPr lang="en-US" sz="1000" dirty="0" smtClean="0"/>
              <a:t>taxes.</a:t>
            </a:r>
          </a:p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000" dirty="0"/>
          </a:p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0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1" name="Rectangle 2"/>
          <p:cNvSpPr>
            <a:spLocks noChangeArrowheads="1"/>
          </p:cNvSpPr>
          <p:nvPr/>
        </p:nvSpPr>
        <p:spPr bwMode="auto">
          <a:xfrm>
            <a:off x="2438400" y="1143000"/>
            <a:ext cx="2133600" cy="51816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/>
              <a:t>Basic operation of the stock market.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2" name="Rectangle 2"/>
          <p:cNvSpPr>
            <a:spLocks noChangeArrowheads="1"/>
          </p:cNvSpPr>
          <p:nvPr/>
        </p:nvSpPr>
        <p:spPr bwMode="auto">
          <a:xfrm>
            <a:off x="4572000" y="1143000"/>
            <a:ext cx="2133600" cy="5170646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/>
              <a:t>Causes and consequences of the Great Depression and Dust Bowl</a:t>
            </a:r>
            <a:r>
              <a:rPr lang="en-US" sz="1200" dirty="0" smtClean="0"/>
              <a:t>.</a:t>
            </a: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3" name="Rectangle 2"/>
          <p:cNvSpPr>
            <a:spLocks noChangeArrowheads="1"/>
          </p:cNvSpPr>
          <p:nvPr/>
        </p:nvSpPr>
        <p:spPr bwMode="auto">
          <a:xfrm>
            <a:off x="6705600" y="1143000"/>
            <a:ext cx="2133600" cy="51816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100" dirty="0"/>
              <a:t>Reasons for the deepening crisis of the Great Depression and the Hoover administration’s responses</a:t>
            </a:r>
            <a:r>
              <a:rPr lang="en-US" sz="1100" dirty="0" smtClean="0"/>
              <a:t>.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1143000" y="228600"/>
            <a:ext cx="6705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533400" y="457200"/>
            <a:ext cx="8001000" cy="646331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lvl="0"/>
            <a:r>
              <a:rPr lang="en-US" dirty="0"/>
              <a:t>What is the proper role of the government in people’s lives</a:t>
            </a:r>
            <a:r>
              <a:rPr lang="en-US" dirty="0" smtClean="0"/>
              <a:t>?</a:t>
            </a:r>
          </a:p>
          <a:p>
            <a:r>
              <a:rPr lang="en-US" dirty="0" smtClean="0"/>
              <a:t>Did the New Deal move America closer or further away from its founding ideals?</a:t>
            </a:r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228600" y="1143000"/>
            <a:ext cx="1905000" cy="51816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/>
              <a:t>Leadership qualities of Franklin D. Roosevelt.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2" name="Rectangle 2"/>
          <p:cNvSpPr>
            <a:spLocks noChangeArrowheads="1"/>
          </p:cNvSpPr>
          <p:nvPr/>
        </p:nvSpPr>
        <p:spPr bwMode="auto">
          <a:xfrm>
            <a:off x="2286000" y="1143000"/>
            <a:ext cx="3886200" cy="5181600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n-US" sz="1000" b="1" dirty="0" smtClean="0"/>
              <a:t>New Deal:</a:t>
            </a:r>
          </a:p>
          <a:p>
            <a:r>
              <a:rPr lang="en-US" sz="1000" dirty="0" smtClean="0"/>
              <a:t>Philosophy</a:t>
            </a:r>
          </a:p>
          <a:p>
            <a:r>
              <a:rPr lang="en-US" sz="1000" dirty="0" smtClean="0"/>
              <a:t>Key programs (AAA, FDIC, Social Security) </a:t>
            </a:r>
          </a:p>
          <a:p>
            <a:r>
              <a:rPr lang="en-US" sz="1000" dirty="0"/>
              <a:t>S</a:t>
            </a:r>
            <a:r>
              <a:rPr lang="en-US" sz="1000" dirty="0" smtClean="0"/>
              <a:t>uccess and failures of the New Deal and its Legacy.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000" dirty="0" smtClean="0"/>
              <a:t>Opponents </a:t>
            </a:r>
            <a:r>
              <a:rPr lang="en-US" sz="1000" dirty="0"/>
              <a:t>of New Deal policies and their </a:t>
            </a:r>
            <a:r>
              <a:rPr lang="en-US" sz="1000" dirty="0" smtClean="0"/>
              <a:t>arguments</a:t>
            </a: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10" name="Rectangle 2"/>
          <p:cNvSpPr>
            <a:spLocks noChangeArrowheads="1"/>
          </p:cNvSpPr>
          <p:nvPr/>
        </p:nvSpPr>
        <p:spPr bwMode="auto">
          <a:xfrm>
            <a:off x="6248400" y="1143000"/>
            <a:ext cx="2514600" cy="5170646"/>
          </a:xfrm>
          <a:prstGeom prst="rect">
            <a:avLst/>
          </a:prstGeom>
          <a:noFill/>
          <a:ln w="3810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r>
              <a:rPr lang="en-US" sz="1200" dirty="0"/>
              <a:t>How the ideals of liberty, equality, opportunity, rights and democracy were exemplified or contradicted during this time </a:t>
            </a:r>
            <a:r>
              <a:rPr lang="en-US" sz="1200" dirty="0" smtClean="0"/>
              <a:t>period.</a:t>
            </a:r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 smtClean="0"/>
          </a:p>
          <a:p>
            <a:pPr fontAlgn="base">
              <a:spcBef>
                <a:spcPct val="0"/>
              </a:spcBef>
              <a:spcAft>
                <a:spcPct val="0"/>
              </a:spcAft>
              <a:tabLst>
                <a:tab pos="228600" algn="l"/>
              </a:tabLst>
            </a:pPr>
            <a:endParaRPr lang="en-US" sz="1200" dirty="0"/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>
                <a:tab pos="228600" algn="l"/>
              </a:tabLst>
            </a:pPr>
            <a:endParaRPr kumimoji="0" lang="en-US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</TotalTime>
  <Words>250</Words>
  <Application>Microsoft Office PowerPoint</Application>
  <PresentationFormat>On-screen Show (4:3)</PresentationFormat>
  <Paragraphs>354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Slide 1</vt:lpstr>
      <vt:lpstr>Slide 2</vt:lpstr>
      <vt:lpstr>Slide 3</vt:lpstr>
      <vt:lpstr>Slide 4</vt:lpstr>
    </vt:vector>
  </TitlesOfParts>
  <Company>Central Bucks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SEAKINS</dc:creator>
  <cp:lastModifiedBy>SEAKINS</cp:lastModifiedBy>
  <cp:revision>6</cp:revision>
  <dcterms:created xsi:type="dcterms:W3CDTF">2010-01-12T19:10:08Z</dcterms:created>
  <dcterms:modified xsi:type="dcterms:W3CDTF">2010-01-12T21:15:09Z</dcterms:modified>
</cp:coreProperties>
</file>

<file path=docProps/thumbnail.jpeg>
</file>