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F605C-7E5C-49E5-8186-AEBDEE1CCAA1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9BA4B-9D50-496B-A4E8-A511CB02B1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ndom.org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85800"/>
            <a:ext cx="762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DEFINE “URBANIZATION” AND EXPLAIN HOW IT APPLIES TO THE U.S. IN THE LATE 19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CENTURY. (Where and Why?)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620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was the goal of “Americanization?” </a:t>
            </a:r>
            <a:endParaRPr lang="en-US" sz="4400" dirty="0"/>
          </a:p>
          <a:p>
            <a:r>
              <a:rPr lang="en-US" sz="4400" dirty="0" smtClean="0"/>
              <a:t>What specifically did people do to try to reach this goal?</a:t>
            </a:r>
          </a:p>
          <a:p>
            <a:r>
              <a:rPr lang="en-US" sz="4400" dirty="0" smtClean="0"/>
              <a:t>What challenges were there in accomplishing this goal?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620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Explain why large groups of Immigrants and African Americans flooded into America’s cities in the late 1800’s…Be specific for each group.</a:t>
            </a:r>
          </a:p>
          <a:p>
            <a:endParaRPr lang="en-US" sz="4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62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Define Tenements…</a:t>
            </a:r>
          </a:p>
          <a:p>
            <a:r>
              <a:rPr lang="en-US" sz="4400" dirty="0" smtClean="0"/>
              <a:t>Describe life there…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62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were the problems American cities had with water and sanitation?  How were these problems addressed?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62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What was the </a:t>
            </a:r>
            <a:br>
              <a:rPr lang="en-US" sz="4400" dirty="0" smtClean="0"/>
            </a:br>
            <a:r>
              <a:rPr lang="en-US" sz="4400" dirty="0" smtClean="0"/>
              <a:t>“Social Gospel Movement” ? Why did the people participate and what did they do?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85800"/>
            <a:ext cx="762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Who was Jane Addams and what was Hull house?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752600"/>
            <a:ext cx="80772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hlinkClick r:id="rId2"/>
              </a:rPr>
              <a:t>http://</a:t>
            </a:r>
            <a:r>
              <a:rPr lang="en-US" sz="6000" smtClean="0">
                <a:hlinkClick r:id="rId2"/>
              </a:rPr>
              <a:t>www.random.org</a:t>
            </a:r>
            <a:r>
              <a:rPr lang="en-US" sz="6000" smtClean="0">
                <a:hlinkClick r:id="rId2"/>
              </a:rPr>
              <a:t>/</a:t>
            </a:r>
            <a:endParaRPr lang="en-US" sz="6000" smtClean="0"/>
          </a:p>
          <a:p>
            <a:endParaRPr 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117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Central Bucks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SEAKINS</dc:creator>
  <cp:lastModifiedBy>seakins</cp:lastModifiedBy>
  <cp:revision>3</cp:revision>
  <dcterms:created xsi:type="dcterms:W3CDTF">2009-10-08T11:30:26Z</dcterms:created>
  <dcterms:modified xsi:type="dcterms:W3CDTF">2009-10-08T19:45:41Z</dcterms:modified>
</cp:coreProperties>
</file>