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109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D103B0-7988-454F-9A18-1DA1DFAA63C7}" type="datetimeFigureOut">
              <a:rPr lang="en-US" smtClean="0"/>
              <a:pPr/>
              <a:t>11/30/2011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A58089-21EB-4B10-908B-ECF8CE04EC5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0" y="2064031"/>
            <a:ext cx="9144000" cy="48013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 smtClean="0"/>
          </a:p>
          <a:p>
            <a:r>
              <a:rPr lang="en-US" dirty="0" smtClean="0">
                <a:solidFill>
                  <a:srgbClr val="00B050"/>
                </a:solidFill>
              </a:rPr>
              <a:t>Video Documentary : (3 to 5 minutes in length with at least 30 pictures)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>
                <a:solidFill>
                  <a:srgbClr val="00B050"/>
                </a:solidFill>
              </a:rPr>
              <a:t>What </a:t>
            </a:r>
            <a:r>
              <a:rPr lang="en-US" dirty="0" smtClean="0">
                <a:solidFill>
                  <a:srgbClr val="00B050"/>
                </a:solidFill>
              </a:rPr>
              <a:t>were the short and long term causes of WWI?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>
                <a:solidFill>
                  <a:srgbClr val="00B050"/>
                </a:solidFill>
              </a:rPr>
              <a:t>Describe </a:t>
            </a:r>
            <a:r>
              <a:rPr lang="en-US" dirty="0" smtClean="0">
                <a:solidFill>
                  <a:srgbClr val="00B050"/>
                </a:solidFill>
              </a:rPr>
              <a:t>TRENCH WARFARE in detail.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>
                <a:solidFill>
                  <a:srgbClr val="00B050"/>
                </a:solidFill>
              </a:rPr>
              <a:t>Trace </a:t>
            </a:r>
            <a:r>
              <a:rPr lang="en-US" dirty="0" smtClean="0">
                <a:solidFill>
                  <a:srgbClr val="00B050"/>
                </a:solidFill>
              </a:rPr>
              <a:t>the United States’ role in WWI from Neutrality to joining the War on the side of the Allies.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>
                <a:solidFill>
                  <a:srgbClr val="00B050"/>
                </a:solidFill>
              </a:rPr>
              <a:t>How </a:t>
            </a:r>
            <a:r>
              <a:rPr lang="en-US" dirty="0" smtClean="0">
                <a:solidFill>
                  <a:srgbClr val="00B050"/>
                </a:solidFill>
              </a:rPr>
              <a:t>did the War affect the U.S. at home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>
                <a:solidFill>
                  <a:srgbClr val="00B050"/>
                </a:solidFill>
              </a:rPr>
              <a:t>Describe </a:t>
            </a:r>
            <a:r>
              <a:rPr lang="en-US" dirty="0" smtClean="0">
                <a:solidFill>
                  <a:srgbClr val="00B050"/>
                </a:solidFill>
              </a:rPr>
              <a:t>how the war ended and the short/long term effects of the </a:t>
            </a:r>
            <a:r>
              <a:rPr lang="en-US" dirty="0" smtClean="0">
                <a:solidFill>
                  <a:srgbClr val="00B050"/>
                </a:solidFill>
              </a:rPr>
              <a:t>war.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>
                <a:solidFill>
                  <a:srgbClr val="00B050"/>
                </a:solidFill>
              </a:rPr>
              <a:t>New </a:t>
            </a:r>
            <a:r>
              <a:rPr lang="en-US" dirty="0" smtClean="0">
                <a:solidFill>
                  <a:srgbClr val="00B050"/>
                </a:solidFill>
              </a:rPr>
              <a:t>weapons and technology of </a:t>
            </a:r>
            <a:r>
              <a:rPr lang="en-US" dirty="0" smtClean="0">
                <a:solidFill>
                  <a:srgbClr val="00B050"/>
                </a:solidFill>
              </a:rPr>
              <a:t>WWI</a:t>
            </a:r>
            <a:endParaRPr lang="en-US" dirty="0" smtClean="0">
              <a:solidFill>
                <a:srgbClr val="00B050"/>
              </a:solidFill>
            </a:endParaRPr>
          </a:p>
          <a:p>
            <a:endParaRPr lang="en-US" dirty="0" smtClean="0"/>
          </a:p>
          <a:p>
            <a:endParaRPr lang="en-US" dirty="0"/>
          </a:p>
          <a:p>
            <a:r>
              <a:rPr lang="en-US" dirty="0" smtClean="0">
                <a:solidFill>
                  <a:srgbClr val="FF0000"/>
                </a:solidFill>
              </a:rPr>
              <a:t>Radio Talk Show: (3 to 5 minutes with a host and two sides or host/interviewer and a guest)</a:t>
            </a:r>
            <a:endParaRPr lang="en-US" dirty="0" smtClean="0">
              <a:solidFill>
                <a:srgbClr val="FF0000"/>
              </a:solidFill>
            </a:endParaRPr>
          </a:p>
          <a:p>
            <a:pPr>
              <a:buFont typeface="Arial" pitchFamily="34" charset="0"/>
              <a:buChar char="•"/>
            </a:pPr>
            <a:r>
              <a:rPr lang="en-US" dirty="0" smtClean="0">
                <a:solidFill>
                  <a:srgbClr val="FF0000"/>
                </a:solidFill>
              </a:rPr>
              <a:t>Should the U.S. enter WWI? Both Sides or </a:t>
            </a:r>
            <a:r>
              <a:rPr lang="en-US" dirty="0" smtClean="0">
                <a:solidFill>
                  <a:srgbClr val="FF0000"/>
                </a:solidFill>
              </a:rPr>
              <a:t>more…</a:t>
            </a:r>
            <a:endParaRPr lang="en-US" dirty="0" smtClean="0">
              <a:solidFill>
                <a:srgbClr val="FF0000"/>
              </a:solidFill>
            </a:endParaRPr>
          </a:p>
          <a:p>
            <a:endParaRPr lang="en-US" dirty="0" smtClean="0">
              <a:solidFill>
                <a:srgbClr val="FF0000"/>
              </a:solidFill>
            </a:endParaRPr>
          </a:p>
          <a:p>
            <a:pPr>
              <a:buFont typeface="Arial" pitchFamily="34" charset="0"/>
              <a:buChar char="•"/>
            </a:pPr>
            <a:r>
              <a:rPr lang="en-US" dirty="0" smtClean="0">
                <a:solidFill>
                  <a:srgbClr val="FF0000"/>
                </a:solidFill>
              </a:rPr>
              <a:t>German policy of unrestricted submarine (debate)</a:t>
            </a:r>
          </a:p>
          <a:p>
            <a:pPr>
              <a:buFont typeface="Arial" pitchFamily="34" charset="0"/>
              <a:buChar char="•"/>
            </a:pPr>
            <a:endParaRPr lang="en-US" dirty="0" smtClean="0">
              <a:solidFill>
                <a:srgbClr val="FF0000"/>
              </a:solidFill>
            </a:endParaRPr>
          </a:p>
          <a:p>
            <a:pPr>
              <a:buFont typeface="Arial" pitchFamily="34" charset="0"/>
              <a:buChar char="•"/>
            </a:pPr>
            <a:r>
              <a:rPr lang="en-US" dirty="0" smtClean="0">
                <a:solidFill>
                  <a:srgbClr val="FF0000"/>
                </a:solidFill>
              </a:rPr>
              <a:t>Interview a soldier returning from the trenches of </a:t>
            </a:r>
            <a:r>
              <a:rPr lang="en-US" dirty="0" smtClean="0">
                <a:solidFill>
                  <a:srgbClr val="FF0000"/>
                </a:solidFill>
              </a:rPr>
              <a:t>WWI.</a:t>
            </a:r>
            <a:endParaRPr lang="en-US" dirty="0" smtClean="0">
              <a:solidFill>
                <a:srgbClr val="FF0000"/>
              </a:solidFill>
            </a:endParaRPr>
          </a:p>
          <a:p>
            <a:endParaRPr lang="en-US" dirty="0"/>
          </a:p>
        </p:txBody>
      </p:sp>
      <p:sp>
        <p:nvSpPr>
          <p:cNvPr id="2" name="TextBox 1"/>
          <p:cNvSpPr txBox="1"/>
          <p:nvPr/>
        </p:nvSpPr>
        <p:spPr>
          <a:xfrm>
            <a:off x="152400" y="32706"/>
            <a:ext cx="8686800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tx2"/>
                </a:solidFill>
              </a:rPr>
              <a:t>During the week of December 5</a:t>
            </a:r>
            <a:r>
              <a:rPr lang="en-US" baseline="30000" dirty="0" smtClean="0">
                <a:solidFill>
                  <a:schemeClr val="tx2"/>
                </a:solidFill>
              </a:rPr>
              <a:t>th</a:t>
            </a:r>
            <a:r>
              <a:rPr lang="en-US" dirty="0" smtClean="0">
                <a:solidFill>
                  <a:schemeClr val="tx2"/>
                </a:solidFill>
              </a:rPr>
              <a:t> through the 9</a:t>
            </a:r>
            <a:r>
              <a:rPr lang="en-US" baseline="30000" dirty="0" smtClean="0">
                <a:solidFill>
                  <a:schemeClr val="tx2"/>
                </a:solidFill>
              </a:rPr>
              <a:t>th</a:t>
            </a:r>
            <a:r>
              <a:rPr lang="en-US" dirty="0" smtClean="0">
                <a:solidFill>
                  <a:schemeClr val="tx2"/>
                </a:solidFill>
              </a:rPr>
              <a:t>, we will meet in the library.  Groups of one to three people will produce either a video documentary (Photo Story/Moviemaker) or produce a “radio </a:t>
            </a:r>
            <a:r>
              <a:rPr lang="en-US" dirty="0">
                <a:solidFill>
                  <a:schemeClr val="tx2"/>
                </a:solidFill>
              </a:rPr>
              <a:t>t</a:t>
            </a:r>
            <a:r>
              <a:rPr lang="en-US" dirty="0" smtClean="0">
                <a:solidFill>
                  <a:schemeClr val="tx2"/>
                </a:solidFill>
              </a:rPr>
              <a:t>alk show” using audio editing software like Audacity.  You will have five class periods to research, write your script, and then record/produce your project.  Final products will be turned in in class the following Tuesday (12/13/11).  Other software/applications may be used for this project but those listed above can be supported in-class. </a:t>
            </a:r>
            <a:endParaRPr lang="en-US" dirty="0">
              <a:solidFill>
                <a:schemeClr val="tx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326</TotalTime>
  <Words>233</Words>
  <Application>Microsoft Office PowerPoint</Application>
  <PresentationFormat>On-screen Show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Central Bucks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SEAKINS</dc:creator>
  <cp:lastModifiedBy>EAKINS, STEVE</cp:lastModifiedBy>
  <cp:revision>11</cp:revision>
  <dcterms:created xsi:type="dcterms:W3CDTF">2009-12-07T12:35:52Z</dcterms:created>
  <dcterms:modified xsi:type="dcterms:W3CDTF">2011-11-30T20:01:51Z</dcterms:modified>
</cp:coreProperties>
</file>

<file path=docProps/thumbnail.jpeg>
</file>