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103B0-7988-454F-9A18-1DA1DFAA63C7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58089-21EB-4B10-908B-ECF8CE04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064031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Video Documentary : (3 to 5 minutes in length with at least 30 pictures)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What </a:t>
            </a:r>
            <a:r>
              <a:rPr lang="en-US" dirty="0" smtClean="0">
                <a:solidFill>
                  <a:srgbClr val="00B050"/>
                </a:solidFill>
              </a:rPr>
              <a:t>were the short and long term causes of WWI?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Describe </a:t>
            </a:r>
            <a:r>
              <a:rPr lang="en-US" dirty="0" smtClean="0">
                <a:solidFill>
                  <a:srgbClr val="00B050"/>
                </a:solidFill>
              </a:rPr>
              <a:t>TRENCH WARFARE in detail.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Trace </a:t>
            </a:r>
            <a:r>
              <a:rPr lang="en-US" dirty="0" smtClean="0">
                <a:solidFill>
                  <a:srgbClr val="00B050"/>
                </a:solidFill>
              </a:rPr>
              <a:t>the United States’ role in WWI from Neutrality to joining the War on the side of the Allies.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How </a:t>
            </a:r>
            <a:r>
              <a:rPr lang="en-US" dirty="0" smtClean="0">
                <a:solidFill>
                  <a:srgbClr val="00B050"/>
                </a:solidFill>
              </a:rPr>
              <a:t>did the War affect the U.S. at home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Describe </a:t>
            </a:r>
            <a:r>
              <a:rPr lang="en-US" dirty="0" smtClean="0">
                <a:solidFill>
                  <a:srgbClr val="00B050"/>
                </a:solidFill>
              </a:rPr>
              <a:t>how the war ended and the short/long term effects of the </a:t>
            </a:r>
            <a:r>
              <a:rPr lang="en-US" dirty="0" smtClean="0">
                <a:solidFill>
                  <a:srgbClr val="00B050"/>
                </a:solidFill>
              </a:rPr>
              <a:t>war.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New </a:t>
            </a:r>
            <a:r>
              <a:rPr lang="en-US" dirty="0" smtClean="0">
                <a:solidFill>
                  <a:srgbClr val="00B050"/>
                </a:solidFill>
              </a:rPr>
              <a:t>weapons and technology of </a:t>
            </a:r>
            <a:r>
              <a:rPr lang="en-US" dirty="0" smtClean="0">
                <a:solidFill>
                  <a:srgbClr val="00B050"/>
                </a:solidFill>
              </a:rPr>
              <a:t>WWI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Radio Talk Show: (3 to 5 minutes with a host and two sides or host/interviewer and a guest)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Should the U.S. enter WWI? Both Sides or </a:t>
            </a:r>
            <a:r>
              <a:rPr lang="en-US" dirty="0" smtClean="0">
                <a:solidFill>
                  <a:srgbClr val="FF0000"/>
                </a:solidFill>
              </a:rPr>
              <a:t>more…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German policy of unrestricted submarine (debate)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Interview a soldier returning from the trenches of </a:t>
            </a:r>
            <a:r>
              <a:rPr lang="en-US" dirty="0" smtClean="0">
                <a:solidFill>
                  <a:srgbClr val="FF0000"/>
                </a:solidFill>
              </a:rPr>
              <a:t>WWI.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32706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During the week of December 5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 through the 9</a:t>
            </a:r>
            <a:r>
              <a:rPr lang="en-US" baseline="30000" dirty="0" smtClean="0">
                <a:solidFill>
                  <a:schemeClr val="tx2"/>
                </a:solidFill>
              </a:rPr>
              <a:t>th</a:t>
            </a:r>
            <a:r>
              <a:rPr lang="en-US" dirty="0" smtClean="0">
                <a:solidFill>
                  <a:schemeClr val="tx2"/>
                </a:solidFill>
              </a:rPr>
              <a:t>, we will meet in the library.  Groups of one to three people will produce either a video documentary (Photo Story/Moviemaker) or produce a “radio </a:t>
            </a:r>
            <a:r>
              <a:rPr lang="en-US" dirty="0">
                <a:solidFill>
                  <a:schemeClr val="tx2"/>
                </a:solidFill>
              </a:rPr>
              <a:t>t</a:t>
            </a:r>
            <a:r>
              <a:rPr lang="en-US" dirty="0" smtClean="0">
                <a:solidFill>
                  <a:schemeClr val="tx2"/>
                </a:solidFill>
              </a:rPr>
              <a:t>alk show” using audio editing software like Audacity.  You will have five class periods to research, write your script, and then record/produce your project.  Final products will be turned in in class the following Tuesday (12/13/11).  Other software/applications may be used for this project but those listed above can be supported in-class. 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233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Central Bucks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SEAKINS</dc:creator>
  <cp:lastModifiedBy>EAKINS, STEVE</cp:lastModifiedBy>
  <cp:revision>11</cp:revision>
  <dcterms:created xsi:type="dcterms:W3CDTF">2009-12-07T12:35:52Z</dcterms:created>
  <dcterms:modified xsi:type="dcterms:W3CDTF">2011-11-30T20:01:51Z</dcterms:modified>
</cp:coreProperties>
</file>